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97AA3-F690-2FE6-E69A-852C6D36D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D116AE-B104-441B-E550-B4F7431C6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E9EB2-F9AD-E459-0D4F-FC562CCB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AB952-61FB-1109-6BBE-6A698D57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76566-3C71-1110-71D6-DDB7F535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900EE-0BA6-CD0B-0BB0-5246EC18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B94E17-BAC8-3BCF-A886-A6A28E123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298A17-8AE3-FBA6-58A1-0D4121B9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7ABE7-74A1-D48E-E9BD-8FA5E3AE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DB23F2-F3AC-3727-8581-C77479AD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8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396164-7116-FC60-9FB9-DD7FDDEB6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834EB0-301D-FF98-B35E-B2883CA05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B4A510-A03C-6692-7224-115555C9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1D093-0A7E-CD2D-8900-7E70B06C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10599-F75E-E5EC-302E-5182E62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7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B972F-5000-87BD-3BFD-3DDC9A40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3BED5-01EF-E78C-A33E-97FC99CA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E548B-EAD7-551C-EC75-7F75BE63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3F8D9-C2B1-79F2-3AD2-29FE6666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C8B2B-0AED-429F-8418-C62274CD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13235-858F-9BD9-1916-CA6C47B8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CFA64F-D658-2C59-3493-28A0C73E3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E9DE15-7329-E4AB-5DEB-EC95DA26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DCEBB8-FE34-FA1E-F033-D5A184C1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8BB89A-4DEA-39E6-5ECA-9131051A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2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61D96-2D75-6B27-EB9A-F61F9C72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E3A179-CB1D-1391-85A6-F2C7D3FE4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69636C-8C33-6990-A4B0-4687CA7E8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31B7F4-0FFF-FC57-38F4-950B292C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C1171A-BD71-1306-9D9C-50866027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432E93-1F4A-6569-A23B-2D2E72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60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6D9A8-8F27-ACAE-A908-DFD00B7D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E103FF-D1D9-1CB9-F296-502083A0B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158335-67D8-2ECF-9A04-A5154C77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D38E5D-42DB-C6B3-B57A-230630B94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23040D-F226-002B-0B39-8F6C62D88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A4F078-4D88-5ED7-797E-02F4D507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C54A8F-C768-309D-AA13-01492849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CEFD79-FCD1-199E-50AE-7522A883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142B5-71F5-9FD9-754F-4C9203AD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F05BF5-5B83-A571-F840-A3370E7B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AB7FB4-4507-5F4C-6AF2-F30145CB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876A7C-AEA8-90F1-7DB0-49012F7C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29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4735C9-7BB9-310C-3D06-766CDE87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AA7C88-71F7-0466-075F-80C21A8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280384-9EC7-7C8E-4041-7334192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4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19333-767A-152C-2F36-48F44001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C1576-1DBF-89EF-6FE6-7D357570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9829C4-6030-3768-B0E3-A4E65B464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5FA08C-F989-2223-2688-C22DC14E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9346FB-64E5-59FF-02F2-37B68B82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403919-CFED-B766-E48F-FFB8AEE2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6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508D0-D565-4C77-53DC-814882F6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ECAD08-3667-6747-5909-43A035BBE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DC372-EDCD-AA0A-FC7B-B87E7FAE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41989-CEBF-77A5-1EE9-C8CF696A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E3C9C-F0D5-41F3-2664-8746D5F0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E39848-FE9E-BA14-03BB-AFB7379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7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AE14E2-3E59-A516-1A7E-A2FDB85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5E438-842A-3371-23A0-83BA9297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DD2A1E-4005-D8F9-E0E2-2300C9557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D4A6-FB30-4AC1-9499-F63FF4DC9EB0}" type="datetimeFigureOut">
              <a:rPr lang="fr-FR" smtClean="0"/>
              <a:t>04/02/2023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594F0E-EAD1-8483-BA2D-3C086D6B3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C640F5-2C19-A99B-15FF-A6CD6061D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C483-7B1E-4E29-976C-55A7D7E2B4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Fumée rouge">
            <a:extLst>
              <a:ext uri="{FF2B5EF4-FFF2-40B4-BE49-F238E27FC236}">
                <a16:creationId xmlns:a16="http://schemas.microsoft.com/office/drawing/2014/main" id="{768FF09B-18C5-F007-8D07-1216B336C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-1727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4CE487-1DCA-4172-D1A8-DCAD3DDB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200">
                <a:solidFill>
                  <a:srgbClr val="FFFFFF"/>
                </a:solidFill>
              </a:rPr>
              <a:t>Aimer Dieu</a:t>
            </a:r>
            <a:br>
              <a:rPr lang="fr-FR" sz="5200">
                <a:solidFill>
                  <a:srgbClr val="FFFFFF"/>
                </a:solidFill>
              </a:rPr>
            </a:br>
            <a:r>
              <a:rPr lang="fr-FR" sz="5200">
                <a:solidFill>
                  <a:srgbClr val="FFFFFF"/>
                </a:solidFill>
              </a:rPr>
              <a:t>Aimer son Prochain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F0D609-2582-A912-EA62-C708C8AD4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Les plus grands commandements !</a:t>
            </a:r>
          </a:p>
        </p:txBody>
      </p:sp>
    </p:spTree>
    <p:extLst>
      <p:ext uri="{BB962C8B-B14F-4D97-AF65-F5344CB8AC3E}">
        <p14:creationId xmlns:p14="http://schemas.microsoft.com/office/powerpoint/2010/main" val="21845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431D4A-75FE-DE8A-FACB-8F366EFD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fr-FR" sz="3800" dirty="0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E2040-44C6-E3E0-9ACF-056FDE9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Polémique avec les responsables religieux</a:t>
            </a:r>
          </a:p>
          <a:p>
            <a:r>
              <a:rPr lang="fr-FR" dirty="0">
                <a:solidFill>
                  <a:schemeClr val="bg1"/>
                </a:solidFill>
              </a:rPr>
              <a:t>Un spécialiste de la loi perspicace</a:t>
            </a:r>
          </a:p>
          <a:p>
            <a:r>
              <a:rPr lang="fr-FR" dirty="0">
                <a:solidFill>
                  <a:schemeClr val="bg1"/>
                </a:solidFill>
              </a:rPr>
              <a:t>La nature de l’amour et de l’obéissance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Fumée rouge">
            <a:extLst>
              <a:ext uri="{FF2B5EF4-FFF2-40B4-BE49-F238E27FC236}">
                <a16:creationId xmlns:a16="http://schemas.microsoft.com/office/drawing/2014/main" id="{852D2449-42A9-61DA-974B-61650DF7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6525453" y="1835275"/>
            <a:ext cx="5666547" cy="31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main tendue vers le soleil">
            <a:extLst>
              <a:ext uri="{FF2B5EF4-FFF2-40B4-BE49-F238E27FC236}">
                <a16:creationId xmlns:a16="http://schemas.microsoft.com/office/drawing/2014/main" id="{3F3AC963-C797-4B31-FD56-520EBB843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" r="2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431D4A-75FE-DE8A-FACB-8F366EFD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Aimer Dieu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E2040-44C6-E3E0-9ACF-056FDE9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dirty="0"/>
              <a:t>Est-ce possible d’aimer Dieu ?</a:t>
            </a:r>
          </a:p>
          <a:p>
            <a:r>
              <a:rPr lang="fr-FR" dirty="0"/>
              <a:t>Deux axes qui nous mènent vers l’amour de Dieu</a:t>
            </a:r>
          </a:p>
          <a:p>
            <a:pPr lvl="1"/>
            <a:r>
              <a:rPr lang="fr-FR" sz="2800" dirty="0"/>
              <a:t>Respecter ses commandements </a:t>
            </a:r>
          </a:p>
          <a:p>
            <a:pPr lvl="1"/>
            <a:r>
              <a:rPr lang="fr-FR" sz="2800" dirty="0"/>
              <a:t>Etablir une relation</a:t>
            </a:r>
          </a:p>
        </p:txBody>
      </p:sp>
    </p:spTree>
    <p:extLst>
      <p:ext uri="{BB962C8B-B14F-4D97-AF65-F5344CB8AC3E}">
        <p14:creationId xmlns:p14="http://schemas.microsoft.com/office/powerpoint/2010/main" val="1832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431D4A-75FE-DE8A-FACB-8F366EFD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249640"/>
            <a:ext cx="4707671" cy="706983"/>
          </a:xfrm>
        </p:spPr>
        <p:txBody>
          <a:bodyPr anchor="b">
            <a:normAutofit/>
          </a:bodyPr>
          <a:lstStyle/>
          <a:p>
            <a:r>
              <a:rPr lang="fr-FR" sz="3800" dirty="0">
                <a:solidFill>
                  <a:schemeClr val="bg1"/>
                </a:solidFill>
              </a:rPr>
              <a:t>Aimer son prochain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E2040-44C6-E3E0-9ACF-056FDE9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071816"/>
            <a:ext cx="4967378" cy="3550315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Remarques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Liens entre les deux commandements 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Interprétations « psychologisantes »</a:t>
            </a:r>
          </a:p>
          <a:p>
            <a:r>
              <a:rPr lang="fr-FR" dirty="0">
                <a:solidFill>
                  <a:schemeClr val="bg1"/>
                </a:solidFill>
              </a:rPr>
              <a:t>Le contexte de Lévitique 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L’amour pratique</a:t>
            </a:r>
          </a:p>
          <a:p>
            <a:pPr lvl="1"/>
            <a:r>
              <a:rPr lang="fr-FR" sz="2000" dirty="0">
                <a:solidFill>
                  <a:schemeClr val="bg1"/>
                </a:solidFill>
              </a:rPr>
              <a:t>L’identification au prochain</a:t>
            </a:r>
          </a:p>
          <a:p>
            <a:r>
              <a:rPr lang="fr-FR" dirty="0">
                <a:solidFill>
                  <a:schemeClr val="bg1"/>
                </a:solidFill>
              </a:rPr>
              <a:t>De l’égocentrisme à l’altruisme </a:t>
            </a:r>
          </a:p>
          <a:p>
            <a:r>
              <a:rPr lang="fr-FR" dirty="0">
                <a:solidFill>
                  <a:schemeClr val="bg1"/>
                </a:solidFill>
              </a:rPr>
              <a:t>L’amour du prochain en pratique 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" name="Image 4" descr="Poignée de main entre deux personnes">
            <a:extLst>
              <a:ext uri="{FF2B5EF4-FFF2-40B4-BE49-F238E27FC236}">
                <a16:creationId xmlns:a16="http://schemas.microsoft.com/office/drawing/2014/main" id="{7E8783A7-2AB7-3394-3276-ECB1C114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r="6306" b="2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31D4A-75FE-DE8A-FACB-8F366EFD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 dirty="0"/>
              <a:t>Plus que tous les holocaustes et les sacrifices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E2040-44C6-E3E0-9ACF-056FDE9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dirty="0"/>
              <a:t>La foi au point de basculement </a:t>
            </a:r>
          </a:p>
          <a:p>
            <a:r>
              <a:rPr lang="fr-FR" dirty="0"/>
              <a:t>Le ritualisme en question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 descr="Mouton se tenant sur un sol en terre boueuse, faisant face vers l’avant, regardant vers le haut">
            <a:extLst>
              <a:ext uri="{FF2B5EF4-FFF2-40B4-BE49-F238E27FC236}">
                <a16:creationId xmlns:a16="http://schemas.microsoft.com/office/drawing/2014/main" id="{991C6144-3533-C87A-FB35-C0FDF3CB5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1" r="2183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CA7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431D4A-75FE-DE8A-FACB-8F366EFD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fr-FR" sz="3800">
                <a:solidFill>
                  <a:schemeClr val="bg1"/>
                </a:solidFill>
              </a:rPr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E2040-44C6-E3E0-9ACF-056FDE9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Dieu Alpha et Oméga de l’Amour</a:t>
            </a:r>
          </a:p>
          <a:p>
            <a:r>
              <a:rPr lang="fr-FR" dirty="0">
                <a:solidFill>
                  <a:schemeClr val="bg1"/>
                </a:solidFill>
              </a:rPr>
              <a:t>L’amour est action</a:t>
            </a:r>
          </a:p>
          <a:p>
            <a:r>
              <a:rPr lang="fr-FR" dirty="0">
                <a:solidFill>
                  <a:schemeClr val="bg1"/>
                </a:solidFill>
              </a:rPr>
              <a:t>Rechercher l’intérêt de l’autre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Fumée rouge">
            <a:extLst>
              <a:ext uri="{FF2B5EF4-FFF2-40B4-BE49-F238E27FC236}">
                <a16:creationId xmlns:a16="http://schemas.microsoft.com/office/drawing/2014/main" id="{BCB4CA02-4D5A-891C-5980-2471C45A6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r="26643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115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Aimer Dieu Aimer son Prochain</vt:lpstr>
      <vt:lpstr>Introduction</vt:lpstr>
      <vt:lpstr>Aimer Dieu</vt:lpstr>
      <vt:lpstr>Aimer son prochain</vt:lpstr>
      <vt:lpstr>Plus que tous les holocaustes et les sacrifices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Aimer Dieu Aimer son Prochain</dc:title>
  <dc:creator>Jo Lulu</dc:creator>
  <cp:lastModifiedBy>Jo Lulu</cp:lastModifiedBy>
  <cp:revision>2</cp:revision>
  <dcterms:created xsi:type="dcterms:W3CDTF">2023-01-15T00:24:47Z</dcterms:created>
  <dcterms:modified xsi:type="dcterms:W3CDTF">2023-02-04T19:40:23Z</dcterms:modified>
</cp:coreProperties>
</file>