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5" r:id="rId2"/>
    <p:sldId id="263" r:id="rId3"/>
    <p:sldId id="264" r:id="rId4"/>
    <p:sldId id="260" r:id="rId5"/>
    <p:sldId id="262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/>
    <p:restoredTop sz="86462"/>
  </p:normalViewPr>
  <p:slideViewPr>
    <p:cSldViewPr snapToGrid="0" snapToObjects="1">
      <p:cViewPr varScale="1">
        <p:scale>
          <a:sx n="60" d="100"/>
          <a:sy n="60" d="100"/>
        </p:scale>
        <p:origin x="43" y="2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A1B4C-C73E-2246-AA47-A3E228F00E99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0413-BBCB-8648-92B0-12B5B8D621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1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413-BBCB-8648-92B0-12B5B8D621C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00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A0413-BBCB-8648-92B0-12B5B8D621C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3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E1350-8496-7A67-EB21-9660E826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ECBE7F-1573-E921-2273-0742C4698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74CEA3-4D26-4D08-DDEC-52CA5807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F076DC-49E6-2F34-F30F-451DD1EB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4A60ED-3F2E-6DE8-AEFE-F21BD637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4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573DD-DB49-87D8-4CD1-6E03E503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C3A48C-4C7A-4CA6-154D-30FFC9F32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BC02A-07BC-F251-7FAA-87311436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166A9E-11CE-DDE1-5904-D491E491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1D028-5F63-DB7B-2F35-6350CA87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5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DDA40C-D5F4-91FF-0F2C-F3C4EA1CA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FC38B8-FA87-A8C1-9A6F-7B60E9162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C73FF-CC0E-CCAC-A95E-7C859142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87ED7-6EA2-A3F7-5069-EC18928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58804-1F8F-F746-81AA-97DB26D1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789870-D700-34FF-CB3D-CA9690A9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609133-9524-16F2-F42C-D21CBAA4E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FBB80-6F97-EDBB-844B-A54D991D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C6C09-3620-650E-A8F6-E38EAF62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919C29-D206-5E5F-E439-F67F145D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0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22A91-E2A0-A9E9-DE92-294A4186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20B5A-6079-7570-9A0C-0910F9BA6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9CBB0-A1F6-62FE-6789-67A9CA22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12B48-D00D-FF0F-6024-B326A469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A1556A-CEFF-FA82-2E6F-826FAF4D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21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6544F-391B-712F-245E-E4E5A786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4D28B4-F4C3-BB96-C859-B8E1CEA44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6955B5-5280-DA6E-CE1E-8D22C454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E1850-B2D1-BE50-53EE-3A75912D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AB159E-218C-5DB4-292F-D68CCA6B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1D7881-04B8-312E-465C-FB674F58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2C269-B4E9-0E82-1263-964B2C71F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52AF60-8855-8938-FC82-A7B3FE17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721290-5D5A-8FEC-EDE0-BCC08A590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C2150CB-B179-CA77-C270-DE7E4151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CCD434-B7E0-9B2F-F97B-D0C7AB152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1F3FE3-CDCE-2125-F541-32253B3B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C9E251-7C79-B0E6-532F-4FE53F35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18241D-E375-FC27-253E-322FE30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3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405D11-BA0C-C198-EB2D-2FE57BB4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77F46-FDC7-E428-9700-5479E79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075BAF-A98A-B96E-1635-BE48DC5A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3CDA6E-5FDD-3B74-517A-5EB53EFD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65A0DD-1F65-9696-185D-3A3D7C90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29F7F0-E8B1-8E9D-9FCB-7E4BD1CF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A61D5C-0EF2-4C4A-8198-21669496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4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1376F7-456A-85D2-148C-8A2EA3FC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3C45CF-D8BB-9A52-6778-5B5373B1E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B0FB83-A51E-9550-1A4B-38CF3E40A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4582A4-67AF-F85A-85B3-EC3F7827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6BF3B-9BF6-5AB8-1770-D8EF8CCF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9747BD-B63A-357A-AF76-5DA497FC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8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CE40D-7B3A-7E7B-D1F4-47B2250A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1073D5-5790-EDA0-BBC3-3B8F702B5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7F9A2-7F41-F972-F8A0-BD663CB04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ADB27A-7AB7-3395-51A0-EBC407E7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A6C3C7-553F-6AFF-AA94-E05E248C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B208C3-94AE-4884-3A04-624285C5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7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77FCF53-F747-8190-B3A9-EA9404D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E62A73-687D-BC4D-E36F-F524DD97B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B29F71-5079-FBFA-F238-8E3FD68E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93292-040B-714F-A486-D73DB3BC0DF5}" type="datetimeFigureOut">
              <a:rPr lang="fr-FR" smtClean="0"/>
              <a:t>25/08/2024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E784B3-49DF-43E3-3293-E3E4EB715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FB61A7-6C5F-3B82-F999-31214E17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7561-BA48-5E4D-B6BD-67E86F22B4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1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ux feuilles de musique pliées en forme de cœur">
            <a:extLst>
              <a:ext uri="{FF2B5EF4-FFF2-40B4-BE49-F238E27FC236}">
                <a16:creationId xmlns:a16="http://schemas.microsoft.com/office/drawing/2014/main" id="{69878B65-CD9B-7C10-A384-62E513C3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50" b="98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684C0C-7907-EB1B-1D19-3776BDCFF99C}"/>
              </a:ext>
            </a:extLst>
          </p:cNvPr>
          <p:cNvSpPr txBox="1"/>
          <p:nvPr/>
        </p:nvSpPr>
        <p:spPr>
          <a:xfrm>
            <a:off x="8022020" y="297926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Psaume</a:t>
            </a:r>
            <a:r>
              <a:rPr lang="en-US" sz="4000" b="1" dirty="0">
                <a:latin typeface="+mj-lt"/>
                <a:ea typeface="+mj-ea"/>
                <a:cs typeface="+mj-cs"/>
              </a:rPr>
              <a:t> 38  (NBS)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BAC04D1-CF8E-790D-D282-91A19EB83FF3}"/>
              </a:ext>
            </a:extLst>
          </p:cNvPr>
          <p:cNvSpPr txBox="1"/>
          <p:nvPr/>
        </p:nvSpPr>
        <p:spPr>
          <a:xfrm>
            <a:off x="559051" y="1249458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I. Un être brisé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497947-35E0-FBD0-B634-8F35522EBF5B}"/>
              </a:ext>
            </a:extLst>
          </p:cNvPr>
          <p:cNvSpPr txBox="1"/>
          <p:nvPr/>
        </p:nvSpPr>
        <p:spPr>
          <a:xfrm>
            <a:off x="559051" y="256816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II. Un être restauré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21ED55-15F4-866C-B1EF-5AA2D6935CE5}"/>
              </a:ext>
            </a:extLst>
          </p:cNvPr>
          <p:cNvSpPr txBox="1"/>
          <p:nvPr/>
        </p:nvSpPr>
        <p:spPr>
          <a:xfrm>
            <a:off x="559051" y="4003413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II. Un être magnifié par Grâce</a:t>
            </a:r>
          </a:p>
        </p:txBody>
      </p:sp>
    </p:spTree>
    <p:extLst>
      <p:ext uri="{BB962C8B-B14F-4D97-AF65-F5344CB8AC3E}">
        <p14:creationId xmlns:p14="http://schemas.microsoft.com/office/powerpoint/2010/main" val="35273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6E276BA-BE5F-AD7E-DD27-D1677FF5D778}"/>
              </a:ext>
            </a:extLst>
          </p:cNvPr>
          <p:cNvSpPr txBox="1"/>
          <p:nvPr/>
        </p:nvSpPr>
        <p:spPr>
          <a:xfrm>
            <a:off x="1038476" y="8125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I. Un être brisé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61889D3-915F-53C4-8D1E-313CBF542B7F}"/>
              </a:ext>
            </a:extLst>
          </p:cNvPr>
          <p:cNvSpPr txBox="1"/>
          <p:nvPr/>
        </p:nvSpPr>
        <p:spPr>
          <a:xfrm>
            <a:off x="1038476" y="1814423"/>
            <a:ext cx="98369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« Je suis sans force, complètement écrasé»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« Mes meurtrissures sont puantes et purulentes à cause de mon imbécilité»…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« Je suis courbé, accablé à l’extrême»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2D9DB5-02D5-679E-0C57-3AF17B211F09}"/>
              </a:ext>
            </a:extLst>
          </p:cNvPr>
          <p:cNvSpPr txBox="1"/>
          <p:nvPr/>
        </p:nvSpPr>
        <p:spPr>
          <a:xfrm>
            <a:off x="1038476" y="3671798"/>
            <a:ext cx="8734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 C’est Toi Seigneur que j’attends 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C’est Toi qui répondras Seigneur, mon Dieu »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 Mon Dieu , ne t’éloigne pas de moi !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Viens vite à mon secours, Seigneur, mon salut !»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8894958-BF3F-1AD1-793E-3B61379B8DA7}"/>
              </a:ext>
            </a:extLst>
          </p:cNvPr>
          <p:cNvSpPr txBox="1"/>
          <p:nvPr/>
        </p:nvSpPr>
        <p:spPr>
          <a:xfrm>
            <a:off x="6429377" y="47318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II. Un être restauré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0C6825-5258-768F-D2F3-8EB64CE5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332882"/>
            <a:ext cx="4581776" cy="50349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9CCE8D-69AC-F23F-0E74-F4E3CB3E2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7" y="1315863"/>
            <a:ext cx="4800600" cy="50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E18C6FA-7B07-E956-AB63-2AA284B3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85" y="1603612"/>
            <a:ext cx="5278229" cy="36507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38FE86A-4A7F-1E5C-4CB9-06F260635059}"/>
              </a:ext>
            </a:extLst>
          </p:cNvPr>
          <p:cNvSpPr txBox="1"/>
          <p:nvPr/>
        </p:nvSpPr>
        <p:spPr>
          <a:xfrm>
            <a:off x="1429647" y="1121904"/>
            <a:ext cx="380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 KINTSUGI</a:t>
            </a:r>
          </a:p>
        </p:txBody>
      </p:sp>
    </p:spTree>
    <p:extLst>
      <p:ext uri="{BB962C8B-B14F-4D97-AF65-F5344CB8AC3E}">
        <p14:creationId xmlns:p14="http://schemas.microsoft.com/office/powerpoint/2010/main" val="38238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D4C0AEA-2C44-01A3-DED3-5F1DF7F66346}"/>
              </a:ext>
            </a:extLst>
          </p:cNvPr>
          <p:cNvSpPr txBox="1"/>
          <p:nvPr/>
        </p:nvSpPr>
        <p:spPr>
          <a:xfrm>
            <a:off x="1087831" y="967429"/>
            <a:ext cx="768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II. Un être magnifié par la Grâce de Dieu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D1861E-C1A0-9160-DE61-591B6B2828FD}"/>
              </a:ext>
            </a:extLst>
          </p:cNvPr>
          <p:cNvSpPr txBox="1"/>
          <p:nvPr/>
        </p:nvSpPr>
        <p:spPr>
          <a:xfrm>
            <a:off x="1548494" y="1753267"/>
            <a:ext cx="93100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« Puisque nous avons été déclarés justes en raison de notre foi,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Nous sommes en paix avec Dieu grâce à notre Seigneur Jésus-Christ.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Par Lui, nous avons eu accès, au moyen de la foi, à ce don gratuit de Dieu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Dans lequel nous nous trouvons désormais établis.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  <a:p>
            <a:r>
              <a:rPr lang="fr-CH" sz="2800" i="1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Et notre fierté se fonde sur l’espérance d’avoir part à la gloire de Dieu.»</a:t>
            </a:r>
            <a:endParaRPr lang="fr-CH" sz="28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18EA4A-9E77-D8B2-8C5B-755A95822A05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DIEU, Artisan de ma vie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F6B8F9-A5F2-CF61-6C47-E95B07F0A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69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187</Words>
  <Application>Microsoft Office PowerPoint</Application>
  <PresentationFormat>Grand écran</PresentationFormat>
  <Paragraphs>23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Cortes</dc:creator>
  <cp:lastModifiedBy>PORTABLE-EGLISE</cp:lastModifiedBy>
  <cp:revision>6</cp:revision>
  <dcterms:created xsi:type="dcterms:W3CDTF">2022-06-23T19:02:28Z</dcterms:created>
  <dcterms:modified xsi:type="dcterms:W3CDTF">2024-08-25T08:09:30Z</dcterms:modified>
</cp:coreProperties>
</file>