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1"/>
  </p:notesMasterIdLst>
  <p:sldIdLst>
    <p:sldId id="265" r:id="rId2"/>
    <p:sldId id="266" r:id="rId3"/>
    <p:sldId id="267" r:id="rId4"/>
    <p:sldId id="268" r:id="rId5"/>
    <p:sldId id="270" r:id="rId6"/>
    <p:sldId id="271" r:id="rId7"/>
    <p:sldId id="272" r:id="rId8"/>
    <p:sldId id="273" r:id="rId9"/>
    <p:sldId id="269" r:id="rId10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34" autoAdjust="0"/>
    <p:restoredTop sz="94660"/>
  </p:normalViewPr>
  <p:slideViewPr>
    <p:cSldViewPr>
      <p:cViewPr>
        <p:scale>
          <a:sx n="100" d="100"/>
          <a:sy n="100" d="100"/>
        </p:scale>
        <p:origin x="-114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2" tIns="49521" rIns="99042" bIns="49521" rtlCol="0"/>
          <a:lstStyle>
            <a:lvl1pPr algn="l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9042" tIns="49521" rIns="99042" bIns="4952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BAE91404-050F-463F-80C1-DEA60E322716}" type="datetimeFigureOut">
              <a:rPr lang="fr-FR"/>
              <a:pPr/>
              <a:t>04/01/2026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2" tIns="49521" rIns="99042" bIns="49521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wrap="square" lIns="99042" tIns="49521" rIns="99042" bIns="4952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2" tIns="49521" rIns="99042" bIns="49521" rtlCol="0" anchor="b"/>
          <a:lstStyle>
            <a:lvl1pPr algn="l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2" tIns="49521" rIns="99042" bIns="495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ED4CFA5-C5F6-4747-9734-7CFE9DAB73C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D4CFA5-C5F6-4747-9734-7CFE9DAB73CC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</p:grpSp>
      <p:sp>
        <p:nvSpPr>
          <p:cNvPr id="573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69542-6410-4D99-8A9A-92E9DB38A0C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C1E6C8-58A8-45E5-9982-0488891090D9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889D27-5245-49E8-A31B-FBBEFEC0652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EFB04A-52A9-4D9B-8BA3-D2D952062D1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5C1416-92B6-4896-8863-2A2405C1B24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3AFE9-1EDD-420B-BE8A-57267B45770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A9323-E5F6-4752-840D-A832AA911BC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030207-0F64-429C-90C9-9EA2D495FBE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30EC7A-94D2-4025-B5B5-7ECFA0C4B62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AC6333-5CDC-4447-97E3-A4BD49CA22A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8C97D-8A7F-47B9-9956-8AC99B87294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fr-FR" altLang="fr-FR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811698B1-6F53-4EF4-A17B-65CAB0E03D48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95" r:id="rId1"/>
    <p:sldLayoutId id="2147484485" r:id="rId2"/>
    <p:sldLayoutId id="2147484486" r:id="rId3"/>
    <p:sldLayoutId id="2147484487" r:id="rId4"/>
    <p:sldLayoutId id="2147484488" r:id="rId5"/>
    <p:sldLayoutId id="2147484489" r:id="rId6"/>
    <p:sldLayoutId id="2147484490" r:id="rId7"/>
    <p:sldLayoutId id="2147484491" r:id="rId8"/>
    <p:sldLayoutId id="2147484492" r:id="rId9"/>
    <p:sldLayoutId id="2147484493" r:id="rId10"/>
    <p:sldLayoutId id="21474844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r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4162425"/>
          </a:xfrm>
        </p:spPr>
        <p:txBody>
          <a:bodyPr/>
          <a:lstStyle/>
          <a:p>
            <a:pPr algn="ctr"/>
            <a:r>
              <a:rPr lang="fr-FR" sz="5400" b="1" dirty="0">
                <a:ea typeface="ＭＳ Ｐゴシック" pitchFamily="34" charset="-128"/>
              </a:rPr>
              <a:t/>
            </a:r>
            <a:br>
              <a:rPr lang="fr-FR" sz="5400" b="1" dirty="0">
                <a:ea typeface="ＭＳ Ｐゴシック" pitchFamily="34" charset="-128"/>
              </a:rPr>
            </a:br>
            <a:r>
              <a:rPr lang="fr-FR" sz="5400" b="1" dirty="0">
                <a:ea typeface="ＭＳ Ｐゴシック" pitchFamily="34" charset="-128"/>
              </a:rPr>
              <a:t>Église Baptiste de Thonon-les-Bains</a:t>
            </a:r>
          </a:p>
        </p:txBody>
      </p:sp>
      <p:sp>
        <p:nvSpPr>
          <p:cNvPr id="14338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4941888"/>
            <a:ext cx="8229600" cy="118903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r-FR" b="1" dirty="0" smtClean="0">
                <a:ea typeface="ＭＳ Ｐゴシック" pitchFamily="34" charset="-128"/>
              </a:rPr>
              <a:t>4 janvier 2026</a:t>
            </a:r>
            <a:endParaRPr lang="fr-FR" b="1" dirty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dimg_vHJBaaS6H5Xw7M8PyoTosQs_114" descr="Images de Donner recevoir – Téléchargement gratuit sur Freepik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32656"/>
            <a:ext cx="3672408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dimg_DXRBabKWGPzr7M8Pz7bfoQQ_3" descr="11 000+ Recevoir Cadeau Stock Illustrations, graphiques vectoriels libre de  droits et Clip Art - iStock | Offrir, Joie, Reward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3068960"/>
            <a:ext cx="3402062" cy="278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AutoShape 2" descr="illustrations, cliparts, dessins animés et icônes de réception d’un colis, icône linéaire. le livreur remet le colis. livraison par coursier en main. ligne avec trait modifiable - donner recevoir"/>
          <p:cNvSpPr>
            <a:spLocks noChangeAspect="1" noChangeArrowheads="1"/>
          </p:cNvSpPr>
          <p:nvPr/>
        </p:nvSpPr>
        <p:spPr bwMode="auto">
          <a:xfrm>
            <a:off x="155575" y="-2795588"/>
            <a:ext cx="5829300" cy="5829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8" name="AutoShape 4" descr="illustrations, cliparts, dessins animés et icônes de réception d’un colis, icône linéaire. le livreur remet le colis. livraison par coursier en main. ligne avec trait modifiable - donner recevoir"/>
          <p:cNvSpPr>
            <a:spLocks noChangeAspect="1" noChangeArrowheads="1"/>
          </p:cNvSpPr>
          <p:nvPr/>
        </p:nvSpPr>
        <p:spPr bwMode="auto">
          <a:xfrm>
            <a:off x="155575" y="-2795588"/>
            <a:ext cx="5829300" cy="5829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899592" y="3140968"/>
            <a:ext cx="34563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Les étrennes,</a:t>
            </a:r>
          </a:p>
          <a:p>
            <a:endParaRPr lang="fr-FR" sz="2000" b="1" dirty="0" smtClean="0"/>
          </a:p>
          <a:p>
            <a:r>
              <a:rPr lang="fr-FR" sz="2000" b="1" dirty="0" smtClean="0"/>
              <a:t>cadeaux échangés à l’occasion du nouvel an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Recevoir (1)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Petit enfant,…</a:t>
            </a:r>
          </a:p>
          <a:p>
            <a:r>
              <a:rPr lang="fr-FR" b="1" dirty="0" smtClean="0"/>
              <a:t>Plus tard,…</a:t>
            </a:r>
          </a:p>
          <a:p>
            <a:r>
              <a:rPr lang="fr-FR" b="1" dirty="0" smtClean="0"/>
              <a:t>S’il accepte la grâce divine,…</a:t>
            </a:r>
          </a:p>
          <a:p>
            <a:pPr lvl="1">
              <a:buNone/>
            </a:pPr>
            <a:r>
              <a:rPr lang="fr-FR" b="1" dirty="0" smtClean="0"/>
              <a:t>Un héritage (</a:t>
            </a:r>
            <a:r>
              <a:rPr lang="fr-FR" b="1" dirty="0" smtClean="0">
                <a:solidFill>
                  <a:srgbClr val="FF0000"/>
                </a:solidFill>
              </a:rPr>
              <a:t>Colossiens 3-24</a:t>
            </a:r>
            <a:r>
              <a:rPr lang="fr-FR" b="1" dirty="0" smtClean="0"/>
              <a:t>)</a:t>
            </a:r>
          </a:p>
          <a:p>
            <a:pPr lvl="1">
              <a:buNone/>
            </a:pPr>
            <a:r>
              <a:rPr lang="fr-FR" b="1" dirty="0" smtClean="0"/>
              <a:t>L’exaucement des prières (</a:t>
            </a:r>
            <a:r>
              <a:rPr lang="fr-FR" b="1" dirty="0" smtClean="0">
                <a:solidFill>
                  <a:srgbClr val="FF0000"/>
                </a:solidFill>
              </a:rPr>
              <a:t>1 Jean 3-22</a:t>
            </a:r>
            <a:r>
              <a:rPr lang="fr-FR" b="1" dirty="0" smtClean="0"/>
              <a:t>) </a:t>
            </a:r>
          </a:p>
          <a:p>
            <a:pPr lvl="1">
              <a:buNone/>
            </a:pPr>
            <a:r>
              <a:rPr lang="fr-FR" b="1" dirty="0" smtClean="0"/>
              <a:t>Des frères et des sœurs </a:t>
            </a:r>
          </a:p>
          <a:p>
            <a:pPr lvl="1">
              <a:buNone/>
            </a:pPr>
            <a:r>
              <a:rPr lang="fr-FR" b="1" dirty="0" smtClean="0"/>
              <a:t>à accueillir, à supporter, à avertir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Recevoir (2)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r>
              <a:rPr lang="fr-FR" b="1" dirty="0" smtClean="0"/>
              <a:t>Et du Père céleste ?</a:t>
            </a:r>
          </a:p>
          <a:p>
            <a:pPr lvl="1">
              <a:buNone/>
            </a:pPr>
            <a:r>
              <a:rPr lang="fr-FR" b="1" dirty="0" smtClean="0"/>
              <a:t>Un amour sans limites (</a:t>
            </a:r>
            <a:r>
              <a:rPr lang="fr-FR" b="1" dirty="0" smtClean="0">
                <a:solidFill>
                  <a:srgbClr val="FF0000"/>
                </a:solidFill>
              </a:rPr>
              <a:t>Romains 8.38-39</a:t>
            </a:r>
            <a:r>
              <a:rPr lang="fr-FR" b="1" dirty="0" smtClean="0"/>
              <a:t>)</a:t>
            </a:r>
          </a:p>
          <a:p>
            <a:pPr lvl="1">
              <a:buNone/>
            </a:pPr>
            <a:r>
              <a:rPr lang="fr-FR" b="1" dirty="0" smtClean="0"/>
              <a:t>	</a:t>
            </a:r>
            <a:r>
              <a:rPr lang="fr-FR" b="1" dirty="0" smtClean="0">
                <a:solidFill>
                  <a:srgbClr val="FF0000"/>
                </a:solidFill>
              </a:rPr>
              <a:t>Rien ne pourra nous arracher à l’amour que Dieu nous a témoigné en Jésus-Christ notre Seigneur</a:t>
            </a:r>
          </a:p>
          <a:p>
            <a:pPr lvl="1">
              <a:buNone/>
            </a:pPr>
            <a:r>
              <a:rPr lang="fr-FR" b="1" dirty="0" smtClean="0"/>
              <a:t>Peut-être </a:t>
            </a:r>
          </a:p>
          <a:p>
            <a:pPr lvl="1">
              <a:buNone/>
            </a:pPr>
            <a:r>
              <a:rPr lang="fr-FR" b="1" dirty="0" smtClean="0"/>
              <a:t>des épreuves (</a:t>
            </a:r>
            <a:r>
              <a:rPr lang="fr-FR" b="1" dirty="0" smtClean="0">
                <a:solidFill>
                  <a:srgbClr val="FF0000"/>
                </a:solidFill>
              </a:rPr>
              <a:t>Job 2.10</a:t>
            </a:r>
            <a:r>
              <a:rPr lang="fr-FR" b="1" dirty="0" smtClean="0"/>
              <a:t>)</a:t>
            </a:r>
          </a:p>
          <a:p>
            <a:pPr lvl="1">
              <a:buNone/>
            </a:pPr>
            <a:r>
              <a:rPr lang="fr-FR" b="1" dirty="0" smtClean="0"/>
              <a:t>ou des corrections </a:t>
            </a:r>
            <a:r>
              <a:rPr lang="fr-FR" b="1" dirty="0" smtClean="0">
                <a:solidFill>
                  <a:srgbClr val="FF0000"/>
                </a:solidFill>
              </a:rPr>
              <a:t>(Hébreux 12.5-6)</a:t>
            </a:r>
          </a:p>
          <a:p>
            <a:pPr lvl="1" algn="ctr">
              <a:buNone/>
            </a:pPr>
            <a:r>
              <a:rPr lang="fr-FR" sz="5400" b="1" dirty="0" smtClean="0">
                <a:solidFill>
                  <a:srgbClr val="FF0000"/>
                </a:solidFill>
              </a:rPr>
              <a:t>Actes 20.35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Donner (1)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r>
              <a:rPr lang="fr-FR" b="1" dirty="0" smtClean="0"/>
              <a:t>Dans la famille…</a:t>
            </a:r>
          </a:p>
          <a:p>
            <a:r>
              <a:rPr lang="fr-FR" b="1" dirty="0" smtClean="0"/>
              <a:t>Dans l’église…</a:t>
            </a:r>
          </a:p>
          <a:p>
            <a:pPr>
              <a:buNone/>
            </a:pPr>
            <a:endParaRPr lang="fr-FR" b="1" dirty="0" smtClean="0"/>
          </a:p>
          <a:p>
            <a:r>
              <a:rPr lang="fr-FR" b="1" dirty="0" smtClean="0">
                <a:solidFill>
                  <a:srgbClr val="FF0000"/>
                </a:solidFill>
              </a:rPr>
              <a:t>Que pouvons-nous donner dans l’église ?</a:t>
            </a:r>
          </a:p>
          <a:p>
            <a:pPr>
              <a:buNone/>
            </a:pPr>
            <a:r>
              <a:rPr lang="fr-FR" b="1" dirty="0" smtClean="0"/>
              <a:t>	Par exemple, nous pouvons prier pour les autres.</a:t>
            </a:r>
          </a:p>
          <a:p>
            <a:pPr>
              <a:buNone/>
            </a:pPr>
            <a:r>
              <a:rPr lang="fr-FR" b="1" dirty="0" smtClean="0"/>
              <a:t>	</a:t>
            </a:r>
            <a:r>
              <a:rPr lang="fr-FR" b="1" dirty="0" smtClean="0">
                <a:solidFill>
                  <a:srgbClr val="FF0000"/>
                </a:solidFill>
              </a:rPr>
              <a:t>Écoutons les réponses de chacun.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Donner (2)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24536"/>
          </a:xfrm>
        </p:spPr>
        <p:txBody>
          <a:bodyPr/>
          <a:lstStyle/>
          <a:p>
            <a:pPr>
              <a:buNone/>
            </a:pPr>
            <a:r>
              <a:rPr lang="fr-FR" sz="2400" dirty="0" smtClean="0"/>
              <a:t>	</a:t>
            </a:r>
            <a:r>
              <a:rPr lang="fr-FR" sz="2400" b="1" dirty="0" smtClean="0">
                <a:solidFill>
                  <a:srgbClr val="FF0000"/>
                </a:solidFill>
              </a:rPr>
              <a:t>Donner dans l’église, c’est :</a:t>
            </a:r>
          </a:p>
          <a:p>
            <a:r>
              <a:rPr lang="fr-FR" sz="2400" b="1" dirty="0" smtClean="0"/>
              <a:t>Prier pour les autres (Jacques 5.16)</a:t>
            </a:r>
          </a:p>
          <a:p>
            <a:pPr lvl="0"/>
            <a:r>
              <a:rPr lang="fr-FR" sz="2400" b="1" dirty="0" smtClean="0"/>
              <a:t>Pardonner les autres (Colossiens 3.13)</a:t>
            </a:r>
          </a:p>
          <a:p>
            <a:pPr lvl="0"/>
            <a:r>
              <a:rPr lang="fr-FR" sz="2400" b="1" dirty="0" smtClean="0"/>
              <a:t>S’instruire et s’avertir les uns les autres (Colossiens 3.16)</a:t>
            </a:r>
          </a:p>
          <a:p>
            <a:pPr lvl="0"/>
            <a:r>
              <a:rPr lang="fr-FR" sz="2400" b="1" dirty="0" smtClean="0"/>
              <a:t>Veiller les uns sur les autres (Hébreux 10.24)</a:t>
            </a:r>
          </a:p>
          <a:p>
            <a:pPr lvl="0"/>
            <a:r>
              <a:rPr lang="fr-FR" sz="2400" b="1" dirty="0" smtClean="0"/>
              <a:t>Servir les autres (Galates 5.13)</a:t>
            </a:r>
          </a:p>
          <a:p>
            <a:pPr lvl="0"/>
            <a:r>
              <a:rPr lang="fr-FR" sz="2400" b="1" dirty="0" smtClean="0"/>
              <a:t>Porter les fardeaux des autres (Galates 6.2)</a:t>
            </a:r>
          </a:p>
          <a:p>
            <a:pPr lvl="0"/>
            <a:r>
              <a:rPr lang="fr-FR" sz="2400" b="1" dirty="0" smtClean="0"/>
              <a:t>Mettre ses dons au service des autres (1 Pierre 4.10)</a:t>
            </a:r>
          </a:p>
          <a:p>
            <a:pPr lvl="0"/>
            <a:r>
              <a:rPr lang="fr-FR" sz="2400" b="1" dirty="0" smtClean="0">
                <a:solidFill>
                  <a:srgbClr val="FF0000"/>
                </a:solidFill>
              </a:rPr>
              <a:t>Ouf ! Et il manque certainement des réponses !</a:t>
            </a:r>
            <a:endParaRPr lang="fr-FR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Donner (3)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pPr>
              <a:buNone/>
            </a:pPr>
            <a:r>
              <a:rPr lang="fr-FR" sz="2400" dirty="0" smtClean="0"/>
              <a:t>	</a:t>
            </a:r>
            <a:r>
              <a:rPr lang="fr-FR" sz="2400" b="1" dirty="0" smtClean="0">
                <a:solidFill>
                  <a:srgbClr val="FF0000"/>
                </a:solidFill>
              </a:rPr>
              <a:t>Mettons un peu de généralité.</a:t>
            </a:r>
          </a:p>
          <a:p>
            <a:r>
              <a:rPr lang="fr-FR" sz="2400" b="1" dirty="0" smtClean="0"/>
              <a:t>Donner dans sa forme suprême et absolue</a:t>
            </a:r>
          </a:p>
          <a:p>
            <a:pPr>
              <a:buNone/>
            </a:pPr>
            <a:r>
              <a:rPr lang="fr-FR" sz="2400" b="1" dirty="0" smtClean="0"/>
              <a:t>	Jean 3.16</a:t>
            </a:r>
          </a:p>
          <a:p>
            <a:r>
              <a:rPr lang="fr-FR" sz="2400" b="1" dirty="0" smtClean="0"/>
              <a:t>Se donner soi-même</a:t>
            </a:r>
          </a:p>
          <a:p>
            <a:pPr>
              <a:buNone/>
            </a:pPr>
            <a:r>
              <a:rPr lang="fr-FR" sz="2400" b="1" dirty="0" smtClean="0"/>
              <a:t>	2 Corinthiens 8.5</a:t>
            </a:r>
          </a:p>
          <a:p>
            <a:pPr>
              <a:buNone/>
            </a:pPr>
            <a:r>
              <a:rPr lang="fr-FR" sz="2400" b="1" dirty="0" smtClean="0">
                <a:cs typeface="ＭＳ Ｐゴシック" charset="0"/>
              </a:rPr>
              <a:t>	Romains 12.1-2</a:t>
            </a:r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r>
              <a:rPr lang="fr-FR" sz="2400" b="1" dirty="0" smtClean="0">
                <a:cs typeface="ＭＳ Ｐゴシック" charset="0"/>
              </a:rPr>
              <a:t>	Sans oublier la libéralité, la disposition à donner généreusement </a:t>
            </a:r>
            <a:r>
              <a:rPr lang="fr-FR" sz="2400" b="1" dirty="0" smtClean="0">
                <a:solidFill>
                  <a:srgbClr val="FF0000"/>
                </a:solidFill>
                <a:cs typeface="ＭＳ Ｐゴシック" charset="0"/>
              </a:rPr>
              <a:t>(</a:t>
            </a:r>
            <a:r>
              <a:rPr lang="fr-FR" sz="2400" b="1" smtClean="0">
                <a:solidFill>
                  <a:srgbClr val="FF0000"/>
                </a:solidFill>
                <a:cs typeface="ＭＳ Ｐゴシック" charset="0"/>
              </a:rPr>
              <a:t>Romains 12.8 - 2 </a:t>
            </a:r>
            <a:r>
              <a:rPr lang="fr-FR" sz="2400" b="1" dirty="0" smtClean="0">
                <a:solidFill>
                  <a:srgbClr val="FF0000"/>
                </a:solidFill>
                <a:cs typeface="ＭＳ Ｐゴシック" charset="0"/>
              </a:rPr>
              <a:t>Corinthiens 9.7).</a:t>
            </a:r>
          </a:p>
          <a:p>
            <a:pPr>
              <a:buNone/>
            </a:pPr>
            <a:r>
              <a:rPr lang="fr-FR" sz="2800" b="1" dirty="0" smtClean="0">
                <a:solidFill>
                  <a:srgbClr val="002060"/>
                </a:solidFill>
              </a:rPr>
              <a:t>	</a:t>
            </a:r>
          </a:p>
          <a:p>
            <a:endParaRPr lang="fr-FR" sz="2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</a:rPr>
              <a:t>Deux éclairages</a:t>
            </a:r>
            <a:endParaRPr lang="fr-FR" sz="5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r>
              <a:rPr lang="fr-FR" b="1" dirty="0" smtClean="0"/>
              <a:t>Premier éclairage : </a:t>
            </a:r>
          </a:p>
          <a:p>
            <a:pPr>
              <a:buNone/>
            </a:pPr>
            <a:r>
              <a:rPr lang="fr-FR" b="1" dirty="0" smtClean="0"/>
              <a:t>	Recevoir/Donner </a:t>
            </a:r>
          </a:p>
          <a:p>
            <a:pPr>
              <a:buNone/>
            </a:pPr>
            <a:r>
              <a:rPr lang="fr-FR" b="1" dirty="0" smtClean="0"/>
              <a:t>	mais aussi </a:t>
            </a:r>
            <a:r>
              <a:rPr lang="fr-FR" b="1" dirty="0" smtClean="0">
                <a:solidFill>
                  <a:srgbClr val="FF0000"/>
                </a:solidFill>
              </a:rPr>
              <a:t>savoir Demander  </a:t>
            </a:r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RDD</a:t>
            </a:r>
            <a:endParaRPr lang="fr-FR" sz="4400" b="1" dirty="0" smtClean="0">
              <a:solidFill>
                <a:srgbClr val="FF0000"/>
              </a:solidFill>
            </a:endParaRPr>
          </a:p>
          <a:p>
            <a:r>
              <a:rPr lang="fr-FR" b="1" dirty="0" smtClean="0"/>
              <a:t>Deuxième éclairage : </a:t>
            </a:r>
          </a:p>
          <a:p>
            <a:pPr>
              <a:buNone/>
            </a:pPr>
            <a:r>
              <a:rPr lang="fr-FR" b="1" dirty="0" smtClean="0"/>
              <a:t>	Recevoir/Donner </a:t>
            </a:r>
          </a:p>
          <a:p>
            <a:pPr>
              <a:buNone/>
            </a:pPr>
            <a:r>
              <a:rPr lang="fr-FR" b="1" dirty="0" smtClean="0"/>
              <a:t>	mais aussi savoir Demander et parfois </a:t>
            </a:r>
            <a:r>
              <a:rPr lang="fr-FR" b="1" dirty="0" smtClean="0">
                <a:solidFill>
                  <a:srgbClr val="FF0000"/>
                </a:solidFill>
              </a:rPr>
              <a:t>savoir Refuser  </a:t>
            </a:r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RDDR</a:t>
            </a:r>
          </a:p>
          <a:p>
            <a:endParaRPr lang="fr-F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4400" b="1" dirty="0" smtClean="0">
                <a:solidFill>
                  <a:srgbClr val="FF0000"/>
                </a:solidFill>
              </a:rPr>
              <a:t>Cinq questions pour terminer</a:t>
            </a:r>
            <a:endParaRPr lang="fr-FR" sz="44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z="2800" b="1" dirty="0" smtClean="0"/>
              <a:t>Qu’est ce qui m’est le plus difficile ? Recevoir ? Donner ? Demander ? Refuser ?</a:t>
            </a:r>
          </a:p>
          <a:p>
            <a:pPr lvl="0"/>
            <a:r>
              <a:rPr lang="fr-FR" sz="2800" b="1" dirty="0" smtClean="0"/>
              <a:t>Est ce que je sais recevoir quelque chose sans éprouver immédiatement le besoin de rendre autre chose ?</a:t>
            </a:r>
          </a:p>
          <a:p>
            <a:pPr lvl="0"/>
            <a:r>
              <a:rPr lang="fr-FR" sz="2800" b="1" dirty="0" smtClean="0"/>
              <a:t>Est-ce que je sais donner sans espérer recevoir quelque chose en retour ?</a:t>
            </a:r>
          </a:p>
          <a:p>
            <a:pPr lvl="0"/>
            <a:r>
              <a:rPr lang="fr-FR" sz="2800" b="1" dirty="0" smtClean="0"/>
              <a:t>Est-ce que je sais demander de l’aide ?</a:t>
            </a:r>
          </a:p>
          <a:p>
            <a:pPr lvl="0"/>
            <a:r>
              <a:rPr lang="fr-FR" sz="2800" b="1" dirty="0" smtClean="0"/>
              <a:t>Est-ce que je sais refuser si la chose demandée me dépasse ?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igrane">
  <a:themeElements>
    <a:clrScheme name="Filigra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ligra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e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e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e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e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e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e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e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e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5058</TotalTime>
  <Words>115</Words>
  <Application>Microsoft Office PowerPoint</Application>
  <PresentationFormat>Affichage à l'écran (4:3)</PresentationFormat>
  <Paragraphs>62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Filigrane</vt:lpstr>
      <vt:lpstr> Église Baptiste de Thonon-les-Bains</vt:lpstr>
      <vt:lpstr>Diapositive 2</vt:lpstr>
      <vt:lpstr>Recevoir (1)</vt:lpstr>
      <vt:lpstr>Recevoir (2)</vt:lpstr>
      <vt:lpstr>Donner (1)</vt:lpstr>
      <vt:lpstr>Donner (2)</vt:lpstr>
      <vt:lpstr>Donner (3)</vt:lpstr>
      <vt:lpstr>Deux éclairages</vt:lpstr>
      <vt:lpstr>Cinq questions pour terminer</vt:lpstr>
    </vt:vector>
  </TitlesOfParts>
  <Company>Rectorat de Grenoble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JOSUÉ 1 v 1 à 9</dc:title>
  <dc:creator>JPT</dc:creator>
  <cp:lastModifiedBy>Jean-Paul</cp:lastModifiedBy>
  <cp:revision>370</cp:revision>
  <dcterms:created xsi:type="dcterms:W3CDTF">2009-05-16T17:12:04Z</dcterms:created>
  <dcterms:modified xsi:type="dcterms:W3CDTF">2026-01-04T08:21:45Z</dcterms:modified>
</cp:coreProperties>
</file>